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1ACE1-3B7E-C6A5-6AC8-B664CD747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4F4D5D-D635-AE4D-F1A9-77A50CC9A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4BECD0-92BC-0D23-F99D-196691212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15CF4A-33AC-8649-C1FB-439B8500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45392-EC9A-171C-3C47-CFA157AD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3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24290-828A-EE98-439D-A2FD7C6B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D59F56-7811-702F-3E4A-B3B2E16EE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E8E661-C29F-0E3A-47BA-1637E5A55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06EF1E-4BFD-0C8A-2B44-CD3FBB2D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993FC-9A6D-73CC-C786-6C8FF78A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28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9EBE8C-62F2-210D-2F50-AFA2F6F8F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DC88F7-E390-33DC-482B-CCCDE9F47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4CAB15-B44E-590A-E357-5519B34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8BA372-E66A-2597-A725-BDE3C578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EC1FB-06BA-6E97-8720-CBBF4155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76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3EDD1-55D6-8BF6-9944-5522C367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A412F8-F8A4-7113-3186-AB0211D84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29CC03-958B-4E20-9FA5-A749C8620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86B117-9D0C-AA8A-3EFF-E8CB7086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2C22C9-7997-E73E-FB19-6C521ABE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28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25E6A-4F14-3B84-E48E-C9F3D890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EA5DE7-C832-7C32-F6BB-7371E6F7B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86F904-5CD0-F934-0897-517F2BDF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930F23-1393-BD41-200F-691EC3AE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DE3364-87D6-49EB-EF7A-BF926B97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95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857E7-AAF1-CBA1-AFDF-257E776D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242A76-F62C-A6E6-711A-5608AD15C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7A33BA-3311-1FD9-44DA-E20043F1C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9D7A39-38F1-5666-CB12-83BE5929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02CCB7-C7CA-C5E4-122B-51E24E1AA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19305C-F2BD-C7C9-DBA0-B92B0A0B7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99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E2C86-18C8-7260-5B7C-E8DC8060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302168-BB6A-14EB-9D91-545D36992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88396F-8732-45D5-BE75-D27F9505D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47E1DD7-69F0-E97F-0FCA-3B9D5B68E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A76D17-4D2A-8451-38E4-71AB26C99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6FD7DF-A160-789C-67F1-82B67EB9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24920B-0CD4-F599-6A56-2676D0BE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DECC72-5C4D-A5D3-C451-5E5E961F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92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8D0E2-F548-34C0-D8CC-04459E24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A4371A6-902E-9F17-8740-A018CC67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51AFFF-9851-ECF9-FB2E-7D8F4159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B92D8A-5052-0B70-3016-5FB8BE3E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49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2B61811-5E7B-A6F4-B927-32B7116F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7330D8-F070-BEAA-747A-64AC3963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2D46DF-323A-7D65-A30D-847F152C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58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0796B-FFEC-CB35-5F01-92D3902C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053CE4-4099-827D-69F4-829FAC7F3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628B381-6491-3B81-0C44-61F607598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CF90AF-CFA5-675B-CE21-E4682658A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FD65EC-445E-726D-954E-8AFEE0CD1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94A506-E784-4131-9DFA-4282A81B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001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211EC-1830-4F28-3C6E-4152A920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9C7F9F9-9577-541D-8E6C-9BADD7A804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39EEAF-ABFA-DA27-4500-B54A878E1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BA9987-F1C0-CD5C-CD10-05438C68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205710-70C5-E3A6-43CD-45F7E235A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DC8CF4-38A8-8D28-9799-933A6321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02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439212-4685-24AA-7ACD-AC5E37F3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0CC33F-B05A-CB96-7A44-98841AC9A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A3BB4C-B8A2-283B-A219-76FF44497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111101-FE93-4F10-97E6-F41B9F4971F8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8CFBFA-2DFC-14C0-2B92-5677ABA1E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DEF077-2CCA-A351-533F-3C13BC10A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8572D-B5BE-470F-9D98-3A737E28C0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15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Agrupar 43">
            <a:extLst>
              <a:ext uri="{FF2B5EF4-FFF2-40B4-BE49-F238E27FC236}">
                <a16:creationId xmlns:a16="http://schemas.microsoft.com/office/drawing/2014/main" id="{BC4C7F8E-3DEF-A9A5-D30A-0858315DD43D}"/>
              </a:ext>
            </a:extLst>
          </p:cNvPr>
          <p:cNvGrpSpPr/>
          <p:nvPr/>
        </p:nvGrpSpPr>
        <p:grpSpPr>
          <a:xfrm>
            <a:off x="1370968" y="953880"/>
            <a:ext cx="4985989" cy="2428644"/>
            <a:chOff x="536267" y="1885827"/>
            <a:chExt cx="6667500" cy="23717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9764CF1-C671-530C-58A7-1FA02EEA3C06}"/>
                </a:ext>
              </a:extLst>
            </p:cNvPr>
            <p:cNvSpPr/>
            <p:nvPr/>
          </p:nvSpPr>
          <p:spPr>
            <a:xfrm>
              <a:off x="536267" y="1885827"/>
              <a:ext cx="6667500" cy="23717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dirty="0"/>
            </a:p>
          </p:txBody>
        </p:sp>
        <p:sp>
          <p:nvSpPr>
            <p:cNvPr id="24" name="Text Box 20">
              <a:extLst>
                <a:ext uri="{FF2B5EF4-FFF2-40B4-BE49-F238E27FC236}">
                  <a16:creationId xmlns:a16="http://schemas.microsoft.com/office/drawing/2014/main" id="{3F2BF517-A05F-4D1D-EE29-FA9FAB781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422" y="2104524"/>
              <a:ext cx="1539499" cy="3979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ULTIMAS NOTICIAS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C3B90265-4E04-B52D-3870-D258B5FBE9DB}"/>
              </a:ext>
            </a:extLst>
          </p:cNvPr>
          <p:cNvSpPr/>
          <p:nvPr/>
        </p:nvSpPr>
        <p:spPr>
          <a:xfrm>
            <a:off x="520063" y="4804182"/>
            <a:ext cx="6609079" cy="13089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42" name="Text Box 19">
            <a:extLst>
              <a:ext uri="{FF2B5EF4-FFF2-40B4-BE49-F238E27FC236}">
                <a16:creationId xmlns:a16="http://schemas.microsoft.com/office/drawing/2014/main" id="{1AAB1C9A-B09F-CC3F-74B0-5550B1F54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0293" y="4937719"/>
            <a:ext cx="1504696" cy="28383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PROXIMOS JOGOS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511B3A0E-96C4-8BCC-50B9-8C5809A0F051}"/>
              </a:ext>
            </a:extLst>
          </p:cNvPr>
          <p:cNvGrpSpPr/>
          <p:nvPr/>
        </p:nvGrpSpPr>
        <p:grpSpPr>
          <a:xfrm>
            <a:off x="520064" y="3456383"/>
            <a:ext cx="6574473" cy="1159980"/>
            <a:chOff x="520065" y="4853099"/>
            <a:chExt cx="6574473" cy="1159980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3B9FCAB-EF66-FBC4-1D80-DE56C30BFE05}"/>
                </a:ext>
              </a:extLst>
            </p:cNvPr>
            <p:cNvSpPr/>
            <p:nvPr/>
          </p:nvSpPr>
          <p:spPr>
            <a:xfrm>
              <a:off x="5097462" y="4853099"/>
              <a:ext cx="1997076" cy="11599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599ED194-228D-9DBD-73E7-141A326093DA}"/>
                </a:ext>
              </a:extLst>
            </p:cNvPr>
            <p:cNvSpPr/>
            <p:nvPr/>
          </p:nvSpPr>
          <p:spPr>
            <a:xfrm>
              <a:off x="2804104" y="4853099"/>
              <a:ext cx="1997076" cy="11599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A7356B82-8143-F124-FC5B-27DB95DF3A82}"/>
                </a:ext>
              </a:extLst>
            </p:cNvPr>
            <p:cNvSpPr/>
            <p:nvPr/>
          </p:nvSpPr>
          <p:spPr>
            <a:xfrm>
              <a:off x="520065" y="4853099"/>
              <a:ext cx="1997076" cy="115998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2" name="Triângulo isósceles 51">
              <a:extLst>
                <a:ext uri="{FF2B5EF4-FFF2-40B4-BE49-F238E27FC236}">
                  <a16:creationId xmlns:a16="http://schemas.microsoft.com/office/drawing/2014/main" id="{C94B7D21-80E7-30F1-FA0D-D6ACF58A1F15}"/>
                </a:ext>
              </a:extLst>
            </p:cNvPr>
            <p:cNvSpPr/>
            <p:nvPr/>
          </p:nvSpPr>
          <p:spPr>
            <a:xfrm rot="5400000">
              <a:off x="1286827" y="5340096"/>
              <a:ext cx="441389" cy="3632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Triângulo isósceles 52">
              <a:extLst>
                <a:ext uri="{FF2B5EF4-FFF2-40B4-BE49-F238E27FC236}">
                  <a16:creationId xmlns:a16="http://schemas.microsoft.com/office/drawing/2014/main" id="{E546ACEB-539E-F410-A04A-0593D962559E}"/>
                </a:ext>
              </a:extLst>
            </p:cNvPr>
            <p:cNvSpPr/>
            <p:nvPr/>
          </p:nvSpPr>
          <p:spPr>
            <a:xfrm rot="5400000">
              <a:off x="3643270" y="5345378"/>
              <a:ext cx="441389" cy="3632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Triângulo isósceles 53">
              <a:extLst>
                <a:ext uri="{FF2B5EF4-FFF2-40B4-BE49-F238E27FC236}">
                  <a16:creationId xmlns:a16="http://schemas.microsoft.com/office/drawing/2014/main" id="{3DE25D45-E080-CC94-1035-CEE1C4EF72AD}"/>
                </a:ext>
              </a:extLst>
            </p:cNvPr>
            <p:cNvSpPr/>
            <p:nvPr/>
          </p:nvSpPr>
          <p:spPr>
            <a:xfrm rot="5400000">
              <a:off x="5902293" y="5251469"/>
              <a:ext cx="441389" cy="363240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E57FB495-8BC0-D27D-C86A-32981EBB7FDE}"/>
              </a:ext>
            </a:extLst>
          </p:cNvPr>
          <p:cNvGrpSpPr/>
          <p:nvPr/>
        </p:nvGrpSpPr>
        <p:grpSpPr>
          <a:xfrm>
            <a:off x="520062" y="213127"/>
            <a:ext cx="6546853" cy="667601"/>
            <a:chOff x="520062" y="213127"/>
            <a:chExt cx="6546853" cy="667601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81FA017-E448-9B94-FEEC-B3A9498F1AC8}"/>
                </a:ext>
              </a:extLst>
            </p:cNvPr>
            <p:cNvSpPr/>
            <p:nvPr/>
          </p:nvSpPr>
          <p:spPr>
            <a:xfrm>
              <a:off x="17629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E03376E-1B59-133F-FA6D-89F65199333B}"/>
                </a:ext>
              </a:extLst>
            </p:cNvPr>
            <p:cNvSpPr/>
            <p:nvPr/>
          </p:nvSpPr>
          <p:spPr>
            <a:xfrm>
              <a:off x="2742248" y="21312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33ADDC81-06B8-9CBC-AF70-88B7DBAA32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594" y="363507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HOME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Text Box 12">
              <a:extLst>
                <a:ext uri="{FF2B5EF4-FFF2-40B4-BE49-F238E27FC236}">
                  <a16:creationId xmlns:a16="http://schemas.microsoft.com/office/drawing/2014/main" id="{615BC4D2-D8D4-0F7F-0614-91D3D6226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49" y="358048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SOBRE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FC794101-2E89-96BE-4CFC-9EB5CE3F6EE9}"/>
                </a:ext>
              </a:extLst>
            </p:cNvPr>
            <p:cNvSpPr/>
            <p:nvPr/>
          </p:nvSpPr>
          <p:spPr>
            <a:xfrm>
              <a:off x="37160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A43EE39C-664C-BC85-39D6-19B8B9BC73FE}"/>
                </a:ext>
              </a:extLst>
            </p:cNvPr>
            <p:cNvSpPr/>
            <p:nvPr/>
          </p:nvSpPr>
          <p:spPr>
            <a:xfrm>
              <a:off x="4700905" y="223491"/>
              <a:ext cx="11334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AD69908-7A22-72DD-843B-B56855BFF131}"/>
                </a:ext>
              </a:extLst>
            </p:cNvPr>
            <p:cNvSpPr/>
            <p:nvPr/>
          </p:nvSpPr>
          <p:spPr>
            <a:xfrm>
              <a:off x="6181090" y="232507"/>
              <a:ext cx="88582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39" name="Text Box 13">
              <a:extLst>
                <a:ext uri="{FF2B5EF4-FFF2-40B4-BE49-F238E27FC236}">
                  <a16:creationId xmlns:a16="http://schemas.microsoft.com/office/drawing/2014/main" id="{7E6DFA25-9B31-3DBA-94E1-153724D9B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470" y="352591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LOJA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Text Box 14">
              <a:extLst>
                <a:ext uri="{FF2B5EF4-FFF2-40B4-BE49-F238E27FC236}">
                  <a16:creationId xmlns:a16="http://schemas.microsoft.com/office/drawing/2014/main" id="{7BF0364E-3831-F406-64D6-FDE6CA5E6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097" y="333210"/>
              <a:ext cx="885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MODALIDADES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Text Box 18">
              <a:extLst>
                <a:ext uri="{FF2B5EF4-FFF2-40B4-BE49-F238E27FC236}">
                  <a16:creationId xmlns:a16="http://schemas.microsoft.com/office/drawing/2014/main" id="{E5DDD646-BE3B-B7F0-FB20-FEADBD5FF6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7764" y="352591"/>
              <a:ext cx="752475" cy="2183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CONTATO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3AEF77F9-E093-6569-E790-5E1591E5E9DE}"/>
                </a:ext>
              </a:extLst>
            </p:cNvPr>
            <p:cNvSpPr/>
            <p:nvPr/>
          </p:nvSpPr>
          <p:spPr>
            <a:xfrm>
              <a:off x="520062" y="216478"/>
              <a:ext cx="850905" cy="6642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Text Box 11">
              <a:extLst>
                <a:ext uri="{FF2B5EF4-FFF2-40B4-BE49-F238E27FC236}">
                  <a16:creationId xmlns:a16="http://schemas.microsoft.com/office/drawing/2014/main" id="{6D0CCE2D-4DE9-2F1F-D7C2-58208FF45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141" y="432753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altLang="pt-BR" sz="800" b="1" dirty="0">
                  <a:latin typeface="Aptos" panose="020B0004020202020204" pitchFamily="34" charset="0"/>
                  <a:cs typeface="Times New Roman" panose="02020603050405020304" pitchFamily="18" charset="0"/>
                </a:rPr>
                <a:t>Logo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C444B8A5-67E8-3392-470A-2B3BFF187AA3}"/>
              </a:ext>
            </a:extLst>
          </p:cNvPr>
          <p:cNvGrpSpPr/>
          <p:nvPr/>
        </p:nvGrpSpPr>
        <p:grpSpPr>
          <a:xfrm>
            <a:off x="520064" y="6216244"/>
            <a:ext cx="6601461" cy="466725"/>
            <a:chOff x="520064" y="6216244"/>
            <a:chExt cx="6601461" cy="466725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9731A79-3EEE-9743-392C-1EE784B397A6}"/>
                </a:ext>
              </a:extLst>
            </p:cNvPr>
            <p:cNvSpPr/>
            <p:nvPr/>
          </p:nvSpPr>
          <p:spPr>
            <a:xfrm>
              <a:off x="520064" y="6216244"/>
              <a:ext cx="6601461" cy="4667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1" name="Text Box 19">
              <a:extLst>
                <a:ext uri="{FF2B5EF4-FFF2-40B4-BE49-F238E27FC236}">
                  <a16:creationId xmlns:a16="http://schemas.microsoft.com/office/drawing/2014/main" id="{38FEC5D0-A847-4BCF-5F38-6B9007A4F4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209" y="6275039"/>
              <a:ext cx="1504696" cy="2838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FOOTER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0B887FA3-5D9F-D04C-EDB2-CB8A9AF5298D}"/>
              </a:ext>
            </a:extLst>
          </p:cNvPr>
          <p:cNvCxnSpPr/>
          <p:nvPr/>
        </p:nvCxnSpPr>
        <p:spPr>
          <a:xfrm>
            <a:off x="1370967" y="953880"/>
            <a:ext cx="4985990" cy="24286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125AE39C-EB79-7732-C27E-87F74B08B53E}"/>
              </a:ext>
            </a:extLst>
          </p:cNvPr>
          <p:cNvCxnSpPr/>
          <p:nvPr/>
        </p:nvCxnSpPr>
        <p:spPr>
          <a:xfrm flipH="1">
            <a:off x="1370967" y="953880"/>
            <a:ext cx="4985990" cy="24286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A13EE494-7D79-9B04-32AE-D24D0A745775}"/>
              </a:ext>
            </a:extLst>
          </p:cNvPr>
          <p:cNvCxnSpPr/>
          <p:nvPr/>
        </p:nvCxnSpPr>
        <p:spPr>
          <a:xfrm>
            <a:off x="520062" y="4804182"/>
            <a:ext cx="6601463" cy="1308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6DEF39B9-6086-FC60-2F7E-B63E97650D5F}"/>
              </a:ext>
            </a:extLst>
          </p:cNvPr>
          <p:cNvCxnSpPr/>
          <p:nvPr/>
        </p:nvCxnSpPr>
        <p:spPr>
          <a:xfrm flipV="1">
            <a:off x="520062" y="4804182"/>
            <a:ext cx="6609080" cy="13089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EAB827DB-B1C4-85FC-60E7-F7E374CAB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24" y="662004"/>
            <a:ext cx="4395817" cy="585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1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20FB7438-EFE5-EFCB-09D3-5A3F446DEAFE}"/>
              </a:ext>
            </a:extLst>
          </p:cNvPr>
          <p:cNvGrpSpPr/>
          <p:nvPr/>
        </p:nvGrpSpPr>
        <p:grpSpPr>
          <a:xfrm>
            <a:off x="520062" y="213127"/>
            <a:ext cx="6546853" cy="667601"/>
            <a:chOff x="520062" y="213127"/>
            <a:chExt cx="6546853" cy="667601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BDF8D00-4CC9-3B72-9D66-21D1EEA809A9}"/>
                </a:ext>
              </a:extLst>
            </p:cNvPr>
            <p:cNvSpPr/>
            <p:nvPr/>
          </p:nvSpPr>
          <p:spPr>
            <a:xfrm>
              <a:off x="17629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2262646-2D01-C910-2D29-F35BC23F6347}"/>
                </a:ext>
              </a:extLst>
            </p:cNvPr>
            <p:cNvSpPr/>
            <p:nvPr/>
          </p:nvSpPr>
          <p:spPr>
            <a:xfrm>
              <a:off x="2742248" y="213127"/>
              <a:ext cx="638175" cy="46941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7" name="Text Box 11">
              <a:extLst>
                <a:ext uri="{FF2B5EF4-FFF2-40B4-BE49-F238E27FC236}">
                  <a16:creationId xmlns:a16="http://schemas.microsoft.com/office/drawing/2014/main" id="{DCA80A57-1848-A561-DAFC-CBD56ECDD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594" y="363507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HOME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Text Box 12">
              <a:extLst>
                <a:ext uri="{FF2B5EF4-FFF2-40B4-BE49-F238E27FC236}">
                  <a16:creationId xmlns:a16="http://schemas.microsoft.com/office/drawing/2014/main" id="{F77C6EA7-CDD6-95C8-B4C4-A8FFECC5F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49" y="358048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SOBRE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7FD2432-1365-99C7-74A0-D8749A5780E7}"/>
                </a:ext>
              </a:extLst>
            </p:cNvPr>
            <p:cNvSpPr/>
            <p:nvPr/>
          </p:nvSpPr>
          <p:spPr>
            <a:xfrm>
              <a:off x="37160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CE2D2D0-996F-A558-69EC-3FCC97FA9F9E}"/>
                </a:ext>
              </a:extLst>
            </p:cNvPr>
            <p:cNvSpPr/>
            <p:nvPr/>
          </p:nvSpPr>
          <p:spPr>
            <a:xfrm>
              <a:off x="4700905" y="223491"/>
              <a:ext cx="11334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83499FBB-D470-F5AD-B8A2-BC6C97C95803}"/>
                </a:ext>
              </a:extLst>
            </p:cNvPr>
            <p:cNvSpPr/>
            <p:nvPr/>
          </p:nvSpPr>
          <p:spPr>
            <a:xfrm>
              <a:off x="6181090" y="232507"/>
              <a:ext cx="88582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2" name="Text Box 13">
              <a:extLst>
                <a:ext uri="{FF2B5EF4-FFF2-40B4-BE49-F238E27FC236}">
                  <a16:creationId xmlns:a16="http://schemas.microsoft.com/office/drawing/2014/main" id="{8B958E7E-14B0-20FD-00FA-C31FA984F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470" y="352591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LOJA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0E8CB21B-D94A-3ECD-D0AB-43E1FF704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097" y="333210"/>
              <a:ext cx="885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MODALIDADES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9B3CF487-870B-36D0-2C2F-7DB8D66EAE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7764" y="352591"/>
              <a:ext cx="752475" cy="2183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CONTATO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8AA9B87-D4E0-6CE0-DE0B-12766C148368}"/>
                </a:ext>
              </a:extLst>
            </p:cNvPr>
            <p:cNvSpPr/>
            <p:nvPr/>
          </p:nvSpPr>
          <p:spPr>
            <a:xfrm>
              <a:off x="520062" y="216478"/>
              <a:ext cx="850905" cy="6642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8DDE9B3F-08AB-A755-41BF-03EF7A51E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141" y="432753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altLang="pt-BR" sz="800" b="1" dirty="0">
                  <a:latin typeface="Aptos" panose="020B0004020202020204" pitchFamily="34" charset="0"/>
                  <a:cs typeface="Times New Roman" panose="02020603050405020304" pitchFamily="18" charset="0"/>
                </a:rPr>
                <a:t>Logo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E6A2FF01-73E4-3978-C5C2-36F3DECBA222}"/>
              </a:ext>
            </a:extLst>
          </p:cNvPr>
          <p:cNvSpPr/>
          <p:nvPr/>
        </p:nvSpPr>
        <p:spPr>
          <a:xfrm>
            <a:off x="520062" y="1490472"/>
            <a:ext cx="3240408" cy="17007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B0E5CA3D-2E28-90E3-416E-14B5989B1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594" y="1509852"/>
            <a:ext cx="703294" cy="3189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FOTO DA SEDE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8C61FC6-5EDF-1F88-55A1-91F81E0545B3}"/>
              </a:ext>
            </a:extLst>
          </p:cNvPr>
          <p:cNvSpPr/>
          <p:nvPr/>
        </p:nvSpPr>
        <p:spPr>
          <a:xfrm>
            <a:off x="520062" y="4272411"/>
            <a:ext cx="3240408" cy="17007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A4FAC7EF-2E40-3BCE-82BC-8E3A9F21E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594" y="4291791"/>
            <a:ext cx="803878" cy="3189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FOTO DO PRESIDENTE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E4319CD-D72D-E981-3B41-A491E3C629E5}"/>
              </a:ext>
            </a:extLst>
          </p:cNvPr>
          <p:cNvGrpSpPr/>
          <p:nvPr/>
        </p:nvGrpSpPr>
        <p:grpSpPr>
          <a:xfrm>
            <a:off x="520064" y="6216244"/>
            <a:ext cx="6601461" cy="466725"/>
            <a:chOff x="520064" y="6216244"/>
            <a:chExt cx="6601461" cy="466725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B7C37CA-1034-74C7-4239-0F0F9C988CC2}"/>
                </a:ext>
              </a:extLst>
            </p:cNvPr>
            <p:cNvSpPr/>
            <p:nvPr/>
          </p:nvSpPr>
          <p:spPr>
            <a:xfrm>
              <a:off x="520064" y="6216244"/>
              <a:ext cx="6601461" cy="4667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30" name="Text Box 19">
              <a:extLst>
                <a:ext uri="{FF2B5EF4-FFF2-40B4-BE49-F238E27FC236}">
                  <a16:creationId xmlns:a16="http://schemas.microsoft.com/office/drawing/2014/main" id="{4B22E817-1621-A0C6-8D19-11F8AFC17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209" y="6275039"/>
              <a:ext cx="1504696" cy="2838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FOOTER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2D5F80E-0DA1-A9FA-E47A-3A357703882C}"/>
              </a:ext>
            </a:extLst>
          </p:cNvPr>
          <p:cNvCxnSpPr/>
          <p:nvPr/>
        </p:nvCxnSpPr>
        <p:spPr>
          <a:xfrm>
            <a:off x="3904488" y="15098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332C97D-B4EE-5221-867B-082CAC121842}"/>
              </a:ext>
            </a:extLst>
          </p:cNvPr>
          <p:cNvCxnSpPr/>
          <p:nvPr/>
        </p:nvCxnSpPr>
        <p:spPr>
          <a:xfrm>
            <a:off x="3901440" y="16622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9577268C-2F4A-30B9-0496-FCBB39F79785}"/>
              </a:ext>
            </a:extLst>
          </p:cNvPr>
          <p:cNvCxnSpPr/>
          <p:nvPr/>
        </p:nvCxnSpPr>
        <p:spPr>
          <a:xfrm>
            <a:off x="3916680" y="18146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AE027392-139D-54E9-8FA2-6E06AEE96BB8}"/>
              </a:ext>
            </a:extLst>
          </p:cNvPr>
          <p:cNvCxnSpPr/>
          <p:nvPr/>
        </p:nvCxnSpPr>
        <p:spPr>
          <a:xfrm>
            <a:off x="3922776" y="19670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7B27C944-9F65-5952-A93E-65C841DD4A2E}"/>
              </a:ext>
            </a:extLst>
          </p:cNvPr>
          <p:cNvCxnSpPr/>
          <p:nvPr/>
        </p:nvCxnSpPr>
        <p:spPr>
          <a:xfrm>
            <a:off x="3928872" y="21194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F47C4962-E288-16F3-2A1E-C295D8EF70BC}"/>
              </a:ext>
            </a:extLst>
          </p:cNvPr>
          <p:cNvCxnSpPr/>
          <p:nvPr/>
        </p:nvCxnSpPr>
        <p:spPr>
          <a:xfrm>
            <a:off x="3934968" y="22718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CBE5A8D-6732-EA86-7B99-17222F02B617}"/>
              </a:ext>
            </a:extLst>
          </p:cNvPr>
          <p:cNvCxnSpPr/>
          <p:nvPr/>
        </p:nvCxnSpPr>
        <p:spPr>
          <a:xfrm>
            <a:off x="3931920" y="24242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2E49C4D5-08D2-77B9-C09E-AE50EDD4859C}"/>
              </a:ext>
            </a:extLst>
          </p:cNvPr>
          <p:cNvCxnSpPr/>
          <p:nvPr/>
        </p:nvCxnSpPr>
        <p:spPr>
          <a:xfrm>
            <a:off x="3938016" y="25766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6217B91B-05AD-9C74-6402-3F8FA29D9C60}"/>
              </a:ext>
            </a:extLst>
          </p:cNvPr>
          <p:cNvCxnSpPr/>
          <p:nvPr/>
        </p:nvCxnSpPr>
        <p:spPr>
          <a:xfrm>
            <a:off x="3934968" y="27290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F563190-DEEE-D78F-7106-724F679AC4DA}"/>
              </a:ext>
            </a:extLst>
          </p:cNvPr>
          <p:cNvCxnSpPr/>
          <p:nvPr/>
        </p:nvCxnSpPr>
        <p:spPr>
          <a:xfrm>
            <a:off x="3941064" y="28814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D0E609EF-F854-8144-8BA0-5629D2DC3A1E}"/>
              </a:ext>
            </a:extLst>
          </p:cNvPr>
          <p:cNvCxnSpPr/>
          <p:nvPr/>
        </p:nvCxnSpPr>
        <p:spPr>
          <a:xfrm>
            <a:off x="3965448" y="30338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E713B671-7B8C-09C8-F88C-0BAB5DEC1158}"/>
              </a:ext>
            </a:extLst>
          </p:cNvPr>
          <p:cNvCxnSpPr/>
          <p:nvPr/>
        </p:nvCxnSpPr>
        <p:spPr>
          <a:xfrm>
            <a:off x="3971544" y="31862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9A3AD554-084D-35FD-4044-C3F99AA64100}"/>
              </a:ext>
            </a:extLst>
          </p:cNvPr>
          <p:cNvCxnSpPr/>
          <p:nvPr/>
        </p:nvCxnSpPr>
        <p:spPr>
          <a:xfrm>
            <a:off x="3968496" y="33386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AA88E30-B598-753A-4E8E-35DAAADC2F22}"/>
              </a:ext>
            </a:extLst>
          </p:cNvPr>
          <p:cNvCxnSpPr>
            <a:cxnSpLocks/>
          </p:cNvCxnSpPr>
          <p:nvPr/>
        </p:nvCxnSpPr>
        <p:spPr>
          <a:xfrm>
            <a:off x="548640" y="3984828"/>
            <a:ext cx="5547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EF9443D3-4641-0CBA-E25A-78669AFB3AFA}"/>
              </a:ext>
            </a:extLst>
          </p:cNvPr>
          <p:cNvCxnSpPr>
            <a:cxnSpLocks/>
          </p:cNvCxnSpPr>
          <p:nvPr/>
        </p:nvCxnSpPr>
        <p:spPr>
          <a:xfrm>
            <a:off x="520062" y="1229436"/>
            <a:ext cx="5547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43F5D7FA-9169-CF5C-CDF5-13A2BF2F0AA1}"/>
              </a:ext>
            </a:extLst>
          </p:cNvPr>
          <p:cNvCxnSpPr/>
          <p:nvPr/>
        </p:nvCxnSpPr>
        <p:spPr>
          <a:xfrm>
            <a:off x="548640" y="1490472"/>
            <a:ext cx="3211830" cy="16957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BBE3A002-5AE8-EBC7-B495-E4965EAD057C}"/>
              </a:ext>
            </a:extLst>
          </p:cNvPr>
          <p:cNvCxnSpPr/>
          <p:nvPr/>
        </p:nvCxnSpPr>
        <p:spPr>
          <a:xfrm flipV="1">
            <a:off x="520062" y="1490472"/>
            <a:ext cx="3240408" cy="16957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6E8FC769-A145-6664-FCFB-2CF89C0C6F75}"/>
              </a:ext>
            </a:extLst>
          </p:cNvPr>
          <p:cNvCxnSpPr/>
          <p:nvPr/>
        </p:nvCxnSpPr>
        <p:spPr>
          <a:xfrm>
            <a:off x="548640" y="4289627"/>
            <a:ext cx="3211830" cy="16957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1CBA3FD1-A31A-37E1-AFF5-D4AE4DBB5B6B}"/>
              </a:ext>
            </a:extLst>
          </p:cNvPr>
          <p:cNvCxnSpPr/>
          <p:nvPr/>
        </p:nvCxnSpPr>
        <p:spPr>
          <a:xfrm flipV="1">
            <a:off x="520062" y="4289627"/>
            <a:ext cx="3240408" cy="16957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BA80FF41-C8F9-5D8E-8970-0EDBB9EC53C7}"/>
              </a:ext>
            </a:extLst>
          </p:cNvPr>
          <p:cNvCxnSpPr/>
          <p:nvPr/>
        </p:nvCxnSpPr>
        <p:spPr>
          <a:xfrm>
            <a:off x="3910584" y="42682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62F7536B-99F6-0033-0E4E-56AE5569EF2C}"/>
              </a:ext>
            </a:extLst>
          </p:cNvPr>
          <p:cNvCxnSpPr/>
          <p:nvPr/>
        </p:nvCxnSpPr>
        <p:spPr>
          <a:xfrm>
            <a:off x="3907536" y="44206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E4C9BB9C-E7AE-202F-328D-76A914330173}"/>
              </a:ext>
            </a:extLst>
          </p:cNvPr>
          <p:cNvCxnSpPr/>
          <p:nvPr/>
        </p:nvCxnSpPr>
        <p:spPr>
          <a:xfrm>
            <a:off x="3922776" y="45730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ADD2B30D-4681-467C-2385-DA2D63ECCF80}"/>
              </a:ext>
            </a:extLst>
          </p:cNvPr>
          <p:cNvCxnSpPr/>
          <p:nvPr/>
        </p:nvCxnSpPr>
        <p:spPr>
          <a:xfrm>
            <a:off x="3928872" y="47254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5C859A3-53E7-B05D-154E-FAE05475EA2C}"/>
              </a:ext>
            </a:extLst>
          </p:cNvPr>
          <p:cNvCxnSpPr/>
          <p:nvPr/>
        </p:nvCxnSpPr>
        <p:spPr>
          <a:xfrm>
            <a:off x="3934968" y="48778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BBB9392A-9DF1-4F23-B84C-725756649AC3}"/>
              </a:ext>
            </a:extLst>
          </p:cNvPr>
          <p:cNvCxnSpPr/>
          <p:nvPr/>
        </p:nvCxnSpPr>
        <p:spPr>
          <a:xfrm>
            <a:off x="3941064" y="50302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1136B961-D51F-6C9D-0EDB-FD1C0FFAD4DA}"/>
              </a:ext>
            </a:extLst>
          </p:cNvPr>
          <p:cNvCxnSpPr/>
          <p:nvPr/>
        </p:nvCxnSpPr>
        <p:spPr>
          <a:xfrm>
            <a:off x="3938016" y="51826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2DA18692-76D2-A7FD-B04E-2BB3A4E09077}"/>
              </a:ext>
            </a:extLst>
          </p:cNvPr>
          <p:cNvCxnSpPr/>
          <p:nvPr/>
        </p:nvCxnSpPr>
        <p:spPr>
          <a:xfrm>
            <a:off x="3944112" y="53350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615C6C01-3A1A-73BA-E7DB-3577F4BC759C}"/>
              </a:ext>
            </a:extLst>
          </p:cNvPr>
          <p:cNvCxnSpPr/>
          <p:nvPr/>
        </p:nvCxnSpPr>
        <p:spPr>
          <a:xfrm>
            <a:off x="3941064" y="54874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6210CC89-C7E8-D771-E76D-BEBFEF606A53}"/>
              </a:ext>
            </a:extLst>
          </p:cNvPr>
          <p:cNvCxnSpPr/>
          <p:nvPr/>
        </p:nvCxnSpPr>
        <p:spPr>
          <a:xfrm>
            <a:off x="3947160" y="56398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28E67D71-6416-D12A-41EE-55BDED695B88}"/>
              </a:ext>
            </a:extLst>
          </p:cNvPr>
          <p:cNvCxnSpPr/>
          <p:nvPr/>
        </p:nvCxnSpPr>
        <p:spPr>
          <a:xfrm>
            <a:off x="3971544" y="57922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9BEC0BB8-474A-7D41-252D-C83476B4BBBE}"/>
              </a:ext>
            </a:extLst>
          </p:cNvPr>
          <p:cNvCxnSpPr/>
          <p:nvPr/>
        </p:nvCxnSpPr>
        <p:spPr>
          <a:xfrm>
            <a:off x="3977640" y="59446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CCE5A062-A431-B866-EE07-0A0F048D4E33}"/>
              </a:ext>
            </a:extLst>
          </p:cNvPr>
          <p:cNvCxnSpPr/>
          <p:nvPr/>
        </p:nvCxnSpPr>
        <p:spPr>
          <a:xfrm>
            <a:off x="3974592" y="609709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6D093313-9AAC-82D8-89A6-B4B13D2CA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34" y="232507"/>
            <a:ext cx="4619937" cy="61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B695092-0FEA-6105-E339-8237788CA289}"/>
              </a:ext>
            </a:extLst>
          </p:cNvPr>
          <p:cNvGrpSpPr/>
          <p:nvPr/>
        </p:nvGrpSpPr>
        <p:grpSpPr>
          <a:xfrm>
            <a:off x="520062" y="213127"/>
            <a:ext cx="6546853" cy="667601"/>
            <a:chOff x="520062" y="213127"/>
            <a:chExt cx="6546853" cy="6676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A3976FA3-8C2F-7D46-1279-7E9F242EBE54}"/>
                </a:ext>
              </a:extLst>
            </p:cNvPr>
            <p:cNvSpPr/>
            <p:nvPr/>
          </p:nvSpPr>
          <p:spPr>
            <a:xfrm>
              <a:off x="17629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F7DFC42-76D1-EC83-BCDF-3F483C24FCA7}"/>
                </a:ext>
              </a:extLst>
            </p:cNvPr>
            <p:cNvSpPr/>
            <p:nvPr/>
          </p:nvSpPr>
          <p:spPr>
            <a:xfrm>
              <a:off x="2742248" y="21312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43749D3A-BF13-6886-6063-EE05A924A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594" y="363507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HOME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2BEA14EF-A536-8F49-0A9C-3947EA1AC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49" y="358048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SOBRE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5625863F-FB06-4AD1-4D15-7D7CFD8F97F0}"/>
                </a:ext>
              </a:extLst>
            </p:cNvPr>
            <p:cNvSpPr/>
            <p:nvPr/>
          </p:nvSpPr>
          <p:spPr>
            <a:xfrm>
              <a:off x="37160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B07F72-ED45-3AC7-D0AE-BA968E58004F}"/>
                </a:ext>
              </a:extLst>
            </p:cNvPr>
            <p:cNvSpPr/>
            <p:nvPr/>
          </p:nvSpPr>
          <p:spPr>
            <a:xfrm>
              <a:off x="4700905" y="223491"/>
              <a:ext cx="11334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72239EF-7CC0-9B26-A6D0-DBBA59558837}"/>
                </a:ext>
              </a:extLst>
            </p:cNvPr>
            <p:cNvSpPr/>
            <p:nvPr/>
          </p:nvSpPr>
          <p:spPr>
            <a:xfrm>
              <a:off x="6181090" y="232507"/>
              <a:ext cx="88582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A7D34581-7C72-F853-B462-8EF0C21FD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470" y="352591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LOJA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5DDB7A94-95A4-D6F4-B239-D02C689A2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097" y="333210"/>
              <a:ext cx="885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MODALIDADES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21F5371A-69C0-1138-6FA0-F913847DF3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7764" y="352591"/>
              <a:ext cx="752475" cy="2183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CONTATO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AD67076-61A5-25F5-67DA-45346F89F7FD}"/>
                </a:ext>
              </a:extLst>
            </p:cNvPr>
            <p:cNvSpPr/>
            <p:nvPr/>
          </p:nvSpPr>
          <p:spPr>
            <a:xfrm>
              <a:off x="520062" y="216478"/>
              <a:ext cx="850905" cy="6642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4CE99DAB-9E5E-E5DD-A01C-B74DCE5B7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141" y="432753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altLang="pt-BR" sz="800" b="1" dirty="0">
                  <a:latin typeface="Aptos" panose="020B0004020202020204" pitchFamily="34" charset="0"/>
                  <a:cs typeface="Times New Roman" panose="02020603050405020304" pitchFamily="18" charset="0"/>
                </a:rPr>
                <a:t>Logo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364DA3D-0BA2-BB81-2D83-BCBC4417F425}"/>
              </a:ext>
            </a:extLst>
          </p:cNvPr>
          <p:cNvGrpSpPr/>
          <p:nvPr/>
        </p:nvGrpSpPr>
        <p:grpSpPr>
          <a:xfrm>
            <a:off x="520064" y="6216244"/>
            <a:ext cx="6601461" cy="466725"/>
            <a:chOff x="520064" y="6216244"/>
            <a:chExt cx="6601461" cy="466725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FABB011-4C9E-10DC-40A2-B0E97B2C519C}"/>
                </a:ext>
              </a:extLst>
            </p:cNvPr>
            <p:cNvSpPr/>
            <p:nvPr/>
          </p:nvSpPr>
          <p:spPr>
            <a:xfrm>
              <a:off x="520064" y="6216244"/>
              <a:ext cx="6601461" cy="4667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D6F604A2-0FB9-149D-D7E8-686FDCEC9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209" y="6275039"/>
              <a:ext cx="1504696" cy="2838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FOOTER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2FA24BB6-6ECC-592B-A4B3-5C792E5DACD0}"/>
              </a:ext>
            </a:extLst>
          </p:cNvPr>
          <p:cNvSpPr/>
          <p:nvPr/>
        </p:nvSpPr>
        <p:spPr>
          <a:xfrm>
            <a:off x="520062" y="1143000"/>
            <a:ext cx="1881033" cy="228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331F111-CC66-B349-4D9E-B8E3412F1552}"/>
              </a:ext>
            </a:extLst>
          </p:cNvPr>
          <p:cNvSpPr/>
          <p:nvPr/>
        </p:nvSpPr>
        <p:spPr>
          <a:xfrm>
            <a:off x="5183420" y="1143000"/>
            <a:ext cx="1881033" cy="228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C2FB319-741F-5559-E13D-E46DE12E816E}"/>
              </a:ext>
            </a:extLst>
          </p:cNvPr>
          <p:cNvSpPr/>
          <p:nvPr/>
        </p:nvSpPr>
        <p:spPr>
          <a:xfrm>
            <a:off x="2833914" y="1139722"/>
            <a:ext cx="1881033" cy="228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EB76B03-EC6D-C5E3-FC0E-9AB9F422DED3}"/>
              </a:ext>
            </a:extLst>
          </p:cNvPr>
          <p:cNvSpPr/>
          <p:nvPr/>
        </p:nvSpPr>
        <p:spPr>
          <a:xfrm>
            <a:off x="506101" y="1143000"/>
            <a:ext cx="1881033" cy="228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1EDAD1E-DE53-F816-4A1C-510B26CBA2C7}"/>
              </a:ext>
            </a:extLst>
          </p:cNvPr>
          <p:cNvSpPr/>
          <p:nvPr/>
        </p:nvSpPr>
        <p:spPr>
          <a:xfrm>
            <a:off x="2819953" y="1139722"/>
            <a:ext cx="1881033" cy="228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9B0A43-A746-32B9-E0D7-C14B5B0E162A}"/>
              </a:ext>
            </a:extLst>
          </p:cNvPr>
          <p:cNvSpPr/>
          <p:nvPr/>
        </p:nvSpPr>
        <p:spPr>
          <a:xfrm>
            <a:off x="520062" y="3803904"/>
            <a:ext cx="758319" cy="9875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1084DCC-55A5-C950-EAD1-03612D84754F}"/>
              </a:ext>
            </a:extLst>
          </p:cNvPr>
          <p:cNvSpPr/>
          <p:nvPr/>
        </p:nvSpPr>
        <p:spPr>
          <a:xfrm>
            <a:off x="2610453" y="3803904"/>
            <a:ext cx="758319" cy="9875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DADB64-6BCC-52CA-9CAF-ACF1E870281F}"/>
              </a:ext>
            </a:extLst>
          </p:cNvPr>
          <p:cNvSpPr/>
          <p:nvPr/>
        </p:nvSpPr>
        <p:spPr>
          <a:xfrm>
            <a:off x="3845988" y="3803904"/>
            <a:ext cx="758319" cy="9875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00D9FA3-DD10-02F4-19A9-4B8CB2326DEF}"/>
              </a:ext>
            </a:extLst>
          </p:cNvPr>
          <p:cNvSpPr/>
          <p:nvPr/>
        </p:nvSpPr>
        <p:spPr>
          <a:xfrm>
            <a:off x="5076061" y="3803904"/>
            <a:ext cx="758319" cy="9875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8EE7896-9E63-3F56-1AB2-73175420173B}"/>
              </a:ext>
            </a:extLst>
          </p:cNvPr>
          <p:cNvSpPr/>
          <p:nvPr/>
        </p:nvSpPr>
        <p:spPr>
          <a:xfrm>
            <a:off x="6306134" y="3803904"/>
            <a:ext cx="758319" cy="9875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204A260-9CC7-AF79-DC08-A565AC278B46}"/>
              </a:ext>
            </a:extLst>
          </p:cNvPr>
          <p:cNvSpPr/>
          <p:nvPr/>
        </p:nvSpPr>
        <p:spPr>
          <a:xfrm>
            <a:off x="1565257" y="3803904"/>
            <a:ext cx="758319" cy="9875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EE9F3F1D-3E41-AE86-3C3C-617EDA2220E1}"/>
              </a:ext>
            </a:extLst>
          </p:cNvPr>
          <p:cNvCxnSpPr/>
          <p:nvPr/>
        </p:nvCxnSpPr>
        <p:spPr>
          <a:xfrm>
            <a:off x="520062" y="5029200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B5EF9EB6-2C42-3C84-437A-0118EEF4D268}"/>
              </a:ext>
            </a:extLst>
          </p:cNvPr>
          <p:cNvCxnSpPr/>
          <p:nvPr/>
        </p:nvCxnSpPr>
        <p:spPr>
          <a:xfrm>
            <a:off x="520062" y="5263896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A2E74B83-738A-D67B-4474-B76DCDEA6A46}"/>
              </a:ext>
            </a:extLst>
          </p:cNvPr>
          <p:cNvCxnSpPr/>
          <p:nvPr/>
        </p:nvCxnSpPr>
        <p:spPr>
          <a:xfrm>
            <a:off x="1565318" y="5029200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87397CF-6A73-A5D8-8BB8-51884116CB67}"/>
              </a:ext>
            </a:extLst>
          </p:cNvPr>
          <p:cNvCxnSpPr/>
          <p:nvPr/>
        </p:nvCxnSpPr>
        <p:spPr>
          <a:xfrm>
            <a:off x="1565257" y="5269992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62203DDA-63F4-B69F-781A-F9F592B46D95}"/>
              </a:ext>
            </a:extLst>
          </p:cNvPr>
          <p:cNvCxnSpPr/>
          <p:nvPr/>
        </p:nvCxnSpPr>
        <p:spPr>
          <a:xfrm>
            <a:off x="2644660" y="5020056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B738BA65-4290-D106-29E9-989FF2809112}"/>
              </a:ext>
            </a:extLst>
          </p:cNvPr>
          <p:cNvCxnSpPr/>
          <p:nvPr/>
        </p:nvCxnSpPr>
        <p:spPr>
          <a:xfrm>
            <a:off x="2644660" y="5263896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6D0BB43C-9241-ED56-D49D-AEBE8E660CB3}"/>
              </a:ext>
            </a:extLst>
          </p:cNvPr>
          <p:cNvCxnSpPr/>
          <p:nvPr/>
        </p:nvCxnSpPr>
        <p:spPr>
          <a:xfrm>
            <a:off x="3880195" y="5020056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E4A0335-A894-EA56-57D9-E897A7E0E99F}"/>
              </a:ext>
            </a:extLst>
          </p:cNvPr>
          <p:cNvCxnSpPr/>
          <p:nvPr/>
        </p:nvCxnSpPr>
        <p:spPr>
          <a:xfrm>
            <a:off x="3880195" y="5263896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1DB81182-F6D5-B086-98B9-AF862D93EA73}"/>
              </a:ext>
            </a:extLst>
          </p:cNvPr>
          <p:cNvCxnSpPr/>
          <p:nvPr/>
        </p:nvCxnSpPr>
        <p:spPr>
          <a:xfrm>
            <a:off x="5135271" y="5020056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0277F900-27C7-D122-5D91-C34447E3C9AC}"/>
              </a:ext>
            </a:extLst>
          </p:cNvPr>
          <p:cNvCxnSpPr/>
          <p:nvPr/>
        </p:nvCxnSpPr>
        <p:spPr>
          <a:xfrm>
            <a:off x="5135271" y="5263896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ABA6A40D-8CCB-57B9-C7B5-7FE846974139}"/>
              </a:ext>
            </a:extLst>
          </p:cNvPr>
          <p:cNvCxnSpPr/>
          <p:nvPr/>
        </p:nvCxnSpPr>
        <p:spPr>
          <a:xfrm>
            <a:off x="6340341" y="5029200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55E8C50F-383A-8B8A-BE30-67F0C2A85041}"/>
              </a:ext>
            </a:extLst>
          </p:cNvPr>
          <p:cNvCxnSpPr/>
          <p:nvPr/>
        </p:nvCxnSpPr>
        <p:spPr>
          <a:xfrm>
            <a:off x="6340341" y="5273040"/>
            <a:ext cx="689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92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4755AA8-AB99-D779-B49C-028690F5DEA0}"/>
              </a:ext>
            </a:extLst>
          </p:cNvPr>
          <p:cNvGrpSpPr/>
          <p:nvPr/>
        </p:nvGrpSpPr>
        <p:grpSpPr>
          <a:xfrm>
            <a:off x="520062" y="213127"/>
            <a:ext cx="6546853" cy="667601"/>
            <a:chOff x="520062" y="213127"/>
            <a:chExt cx="6546853" cy="6676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72658B-66FD-C123-20A1-2101D220430F}"/>
                </a:ext>
              </a:extLst>
            </p:cNvPr>
            <p:cNvSpPr/>
            <p:nvPr/>
          </p:nvSpPr>
          <p:spPr>
            <a:xfrm>
              <a:off x="17629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8FD2A59-E356-0B01-0C62-25CA5CFB0030}"/>
                </a:ext>
              </a:extLst>
            </p:cNvPr>
            <p:cNvSpPr/>
            <p:nvPr/>
          </p:nvSpPr>
          <p:spPr>
            <a:xfrm>
              <a:off x="2742248" y="21312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23C7264D-9EF6-129A-B1A4-5F9EE62E8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594" y="363507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HOME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AC049C7C-AB37-02D5-F727-CB40A177B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49" y="358048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SOBRE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D292535-888D-D705-B8B1-1955F735D0D7}"/>
                </a:ext>
              </a:extLst>
            </p:cNvPr>
            <p:cNvSpPr/>
            <p:nvPr/>
          </p:nvSpPr>
          <p:spPr>
            <a:xfrm>
              <a:off x="37160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E74FDB9-F85F-680B-D437-EC21C1148501}"/>
                </a:ext>
              </a:extLst>
            </p:cNvPr>
            <p:cNvSpPr/>
            <p:nvPr/>
          </p:nvSpPr>
          <p:spPr>
            <a:xfrm>
              <a:off x="4700905" y="223491"/>
              <a:ext cx="1133475" cy="46941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001A706-36B0-4853-D39E-9CE99F0D2797}"/>
                </a:ext>
              </a:extLst>
            </p:cNvPr>
            <p:cNvSpPr/>
            <p:nvPr/>
          </p:nvSpPr>
          <p:spPr>
            <a:xfrm>
              <a:off x="6181090" y="232507"/>
              <a:ext cx="88582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7BD40D0A-3581-BA2F-F077-DF59B093D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470" y="352591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LOJA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D768CE5E-C262-837B-B3D1-4D49291121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097" y="333210"/>
              <a:ext cx="885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MODALIDADES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7083D2D5-E4BB-16CC-568F-944052EEA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7764" y="352591"/>
              <a:ext cx="752475" cy="2183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CONTATO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774D546-4B32-B3C6-FC75-CF777251A56F}"/>
                </a:ext>
              </a:extLst>
            </p:cNvPr>
            <p:cNvSpPr/>
            <p:nvPr/>
          </p:nvSpPr>
          <p:spPr>
            <a:xfrm>
              <a:off x="520062" y="216478"/>
              <a:ext cx="850905" cy="6642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2DDF8D5B-998C-A951-2344-992565DE3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141" y="432753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altLang="pt-BR" sz="800" b="1" dirty="0">
                  <a:latin typeface="Aptos" panose="020B0004020202020204" pitchFamily="34" charset="0"/>
                  <a:cs typeface="Times New Roman" panose="02020603050405020304" pitchFamily="18" charset="0"/>
                </a:rPr>
                <a:t>Logo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2AEA71B-F739-BE64-29BE-939E80A9E07D}"/>
              </a:ext>
            </a:extLst>
          </p:cNvPr>
          <p:cNvGrpSpPr/>
          <p:nvPr/>
        </p:nvGrpSpPr>
        <p:grpSpPr>
          <a:xfrm>
            <a:off x="520064" y="6216244"/>
            <a:ext cx="6601461" cy="466725"/>
            <a:chOff x="520064" y="6216244"/>
            <a:chExt cx="6601461" cy="466725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DE06139-C47E-80F9-ED96-192AC7BF2D37}"/>
                </a:ext>
              </a:extLst>
            </p:cNvPr>
            <p:cNvSpPr/>
            <p:nvPr/>
          </p:nvSpPr>
          <p:spPr>
            <a:xfrm>
              <a:off x="520064" y="6216244"/>
              <a:ext cx="6601461" cy="4667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F4631CD6-B57E-863E-7ACE-41B4E27340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209" y="6275039"/>
              <a:ext cx="1504696" cy="2838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FOOTER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ED0FDF98-3225-DCE6-437B-9EDE96603108}"/>
              </a:ext>
            </a:extLst>
          </p:cNvPr>
          <p:cNvSpPr/>
          <p:nvPr/>
        </p:nvSpPr>
        <p:spPr>
          <a:xfrm>
            <a:off x="525534" y="1182150"/>
            <a:ext cx="2713569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02E8981-62C2-E63F-1AD4-475EA5BB6536}"/>
              </a:ext>
            </a:extLst>
          </p:cNvPr>
          <p:cNvSpPr/>
          <p:nvPr/>
        </p:nvSpPr>
        <p:spPr>
          <a:xfrm>
            <a:off x="520061" y="4555956"/>
            <a:ext cx="2713569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31E239-C57F-2EAE-7D8E-BF026299531F}"/>
              </a:ext>
            </a:extLst>
          </p:cNvPr>
          <p:cNvSpPr/>
          <p:nvPr/>
        </p:nvSpPr>
        <p:spPr>
          <a:xfrm>
            <a:off x="4354195" y="2865875"/>
            <a:ext cx="2713569" cy="15361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C8515F5C-26D6-2365-B951-91569FB5CC40}"/>
              </a:ext>
            </a:extLst>
          </p:cNvPr>
          <p:cNvCxnSpPr/>
          <p:nvPr/>
        </p:nvCxnSpPr>
        <p:spPr>
          <a:xfrm>
            <a:off x="3435096" y="12050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9C6AEEC-5DDD-F93A-B3CF-FCC55411A42A}"/>
              </a:ext>
            </a:extLst>
          </p:cNvPr>
          <p:cNvCxnSpPr/>
          <p:nvPr/>
        </p:nvCxnSpPr>
        <p:spPr>
          <a:xfrm>
            <a:off x="3432048" y="13574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BC716180-1DAB-0E7E-54DB-A64136CBBCAF}"/>
              </a:ext>
            </a:extLst>
          </p:cNvPr>
          <p:cNvCxnSpPr/>
          <p:nvPr/>
        </p:nvCxnSpPr>
        <p:spPr>
          <a:xfrm>
            <a:off x="3447288" y="15098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B1B6A589-2A1B-15F7-196A-00B429B19413}"/>
              </a:ext>
            </a:extLst>
          </p:cNvPr>
          <p:cNvCxnSpPr/>
          <p:nvPr/>
        </p:nvCxnSpPr>
        <p:spPr>
          <a:xfrm>
            <a:off x="3453384" y="16622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6D0D86A2-CA1C-6E16-2F62-1C879EE91F69}"/>
              </a:ext>
            </a:extLst>
          </p:cNvPr>
          <p:cNvCxnSpPr/>
          <p:nvPr/>
        </p:nvCxnSpPr>
        <p:spPr>
          <a:xfrm>
            <a:off x="3459480" y="18146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426FB1ED-4BE9-DD63-0843-9B9245DEC8CA}"/>
              </a:ext>
            </a:extLst>
          </p:cNvPr>
          <p:cNvCxnSpPr/>
          <p:nvPr/>
        </p:nvCxnSpPr>
        <p:spPr>
          <a:xfrm>
            <a:off x="3465576" y="19670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2C72A5C9-20CB-019A-CB82-02EB28DC6165}"/>
              </a:ext>
            </a:extLst>
          </p:cNvPr>
          <p:cNvCxnSpPr/>
          <p:nvPr/>
        </p:nvCxnSpPr>
        <p:spPr>
          <a:xfrm>
            <a:off x="840899" y="2905836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78CF17D-FBAB-E4AF-9738-B2180418B5A3}"/>
              </a:ext>
            </a:extLst>
          </p:cNvPr>
          <p:cNvCxnSpPr/>
          <p:nvPr/>
        </p:nvCxnSpPr>
        <p:spPr>
          <a:xfrm>
            <a:off x="837851" y="3058236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73DC387C-2436-0254-8EF4-E090A211E7D7}"/>
              </a:ext>
            </a:extLst>
          </p:cNvPr>
          <p:cNvCxnSpPr/>
          <p:nvPr/>
        </p:nvCxnSpPr>
        <p:spPr>
          <a:xfrm>
            <a:off x="853091" y="3210636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4BE9D2A-E8E6-D794-48D4-59847321D4F4}"/>
              </a:ext>
            </a:extLst>
          </p:cNvPr>
          <p:cNvCxnSpPr/>
          <p:nvPr/>
        </p:nvCxnSpPr>
        <p:spPr>
          <a:xfrm>
            <a:off x="859187" y="3363036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7EBDABE-663C-F22C-8BA0-92853C6CAE03}"/>
              </a:ext>
            </a:extLst>
          </p:cNvPr>
          <p:cNvCxnSpPr/>
          <p:nvPr/>
        </p:nvCxnSpPr>
        <p:spPr>
          <a:xfrm>
            <a:off x="865283" y="3515436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C9FB002-1396-18C4-8FEB-E10A0EBD3A7A}"/>
              </a:ext>
            </a:extLst>
          </p:cNvPr>
          <p:cNvCxnSpPr/>
          <p:nvPr/>
        </p:nvCxnSpPr>
        <p:spPr>
          <a:xfrm>
            <a:off x="871379" y="3667836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770CA3B0-F0D3-5E1D-D0FE-4C1656753A1A}"/>
              </a:ext>
            </a:extLst>
          </p:cNvPr>
          <p:cNvCxnSpPr/>
          <p:nvPr/>
        </p:nvCxnSpPr>
        <p:spPr>
          <a:xfrm>
            <a:off x="3435096" y="4624908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35022EAE-5B1B-DE91-3196-5F61784E0812}"/>
              </a:ext>
            </a:extLst>
          </p:cNvPr>
          <p:cNvCxnSpPr/>
          <p:nvPr/>
        </p:nvCxnSpPr>
        <p:spPr>
          <a:xfrm>
            <a:off x="3432048" y="4777308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F869E4C2-0144-BAA6-0F1B-959524B0FF67}"/>
              </a:ext>
            </a:extLst>
          </p:cNvPr>
          <p:cNvCxnSpPr/>
          <p:nvPr/>
        </p:nvCxnSpPr>
        <p:spPr>
          <a:xfrm>
            <a:off x="3447288" y="4929708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65D4FDC5-AAFC-7D2F-6488-4B494ED4A099}"/>
              </a:ext>
            </a:extLst>
          </p:cNvPr>
          <p:cNvCxnSpPr/>
          <p:nvPr/>
        </p:nvCxnSpPr>
        <p:spPr>
          <a:xfrm>
            <a:off x="3453384" y="5082108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28569BF9-084C-2895-4716-C1C582B9D295}"/>
              </a:ext>
            </a:extLst>
          </p:cNvPr>
          <p:cNvCxnSpPr/>
          <p:nvPr/>
        </p:nvCxnSpPr>
        <p:spPr>
          <a:xfrm>
            <a:off x="3459480" y="5234508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1CBD59DC-3836-BB33-5AE5-59B7A7DAD97F}"/>
              </a:ext>
            </a:extLst>
          </p:cNvPr>
          <p:cNvCxnSpPr/>
          <p:nvPr/>
        </p:nvCxnSpPr>
        <p:spPr>
          <a:xfrm>
            <a:off x="3465576" y="5386908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F9399E57-6769-D14B-C124-CD56B4F5270A}"/>
              </a:ext>
            </a:extLst>
          </p:cNvPr>
          <p:cNvCxnSpPr/>
          <p:nvPr/>
        </p:nvCxnSpPr>
        <p:spPr>
          <a:xfrm>
            <a:off x="3463417" y="55484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37AF7621-D088-0453-711B-CA60EB6180D6}"/>
              </a:ext>
            </a:extLst>
          </p:cNvPr>
          <p:cNvCxnSpPr/>
          <p:nvPr/>
        </p:nvCxnSpPr>
        <p:spPr>
          <a:xfrm>
            <a:off x="3460369" y="57008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DDC69476-6FD9-F670-B8D8-8E987671237B}"/>
              </a:ext>
            </a:extLst>
          </p:cNvPr>
          <p:cNvCxnSpPr/>
          <p:nvPr/>
        </p:nvCxnSpPr>
        <p:spPr>
          <a:xfrm>
            <a:off x="3475609" y="585325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E517AEE-50D0-EEF6-EFA3-EEB29E8897AB}"/>
              </a:ext>
            </a:extLst>
          </p:cNvPr>
          <p:cNvCxnSpPr/>
          <p:nvPr/>
        </p:nvCxnSpPr>
        <p:spPr>
          <a:xfrm>
            <a:off x="846995" y="3790979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E151B34F-12D4-8013-DF43-DC84C8D0EDB8}"/>
              </a:ext>
            </a:extLst>
          </p:cNvPr>
          <p:cNvCxnSpPr/>
          <p:nvPr/>
        </p:nvCxnSpPr>
        <p:spPr>
          <a:xfrm>
            <a:off x="843947" y="3943379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F8AB3DE8-EF76-E762-8798-39766293A45D}"/>
              </a:ext>
            </a:extLst>
          </p:cNvPr>
          <p:cNvCxnSpPr/>
          <p:nvPr/>
        </p:nvCxnSpPr>
        <p:spPr>
          <a:xfrm>
            <a:off x="859187" y="4095779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C2D66E27-F156-F507-60E2-DA0E71E5BD29}"/>
              </a:ext>
            </a:extLst>
          </p:cNvPr>
          <p:cNvCxnSpPr/>
          <p:nvPr/>
        </p:nvCxnSpPr>
        <p:spPr>
          <a:xfrm>
            <a:off x="877475" y="4552979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A354A3FE-2F46-F544-EFB0-2A8BF262B5B8}"/>
              </a:ext>
            </a:extLst>
          </p:cNvPr>
          <p:cNvCxnSpPr/>
          <p:nvPr/>
        </p:nvCxnSpPr>
        <p:spPr>
          <a:xfrm>
            <a:off x="3451225" y="210874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8EE3A8CC-B3CE-23E1-55A3-8B92DEB8A712}"/>
              </a:ext>
            </a:extLst>
          </p:cNvPr>
          <p:cNvCxnSpPr/>
          <p:nvPr/>
        </p:nvCxnSpPr>
        <p:spPr>
          <a:xfrm>
            <a:off x="3448177" y="226114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FAC3A4C-E3D3-E6B0-9BC5-C0FC8D43A7D6}"/>
              </a:ext>
            </a:extLst>
          </p:cNvPr>
          <p:cNvCxnSpPr/>
          <p:nvPr/>
        </p:nvCxnSpPr>
        <p:spPr>
          <a:xfrm>
            <a:off x="3463417" y="241354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riângulo isósceles 70">
            <a:extLst>
              <a:ext uri="{FF2B5EF4-FFF2-40B4-BE49-F238E27FC236}">
                <a16:creationId xmlns:a16="http://schemas.microsoft.com/office/drawing/2014/main" id="{0EAD3C30-3422-A26C-75B5-ED1BFC9BBACF}"/>
              </a:ext>
            </a:extLst>
          </p:cNvPr>
          <p:cNvSpPr/>
          <p:nvPr/>
        </p:nvSpPr>
        <p:spPr>
          <a:xfrm rot="5400000">
            <a:off x="1587578" y="1518407"/>
            <a:ext cx="710274" cy="7834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AA23FFF2-A1C8-204F-513F-F33A6D57786D}"/>
              </a:ext>
            </a:extLst>
          </p:cNvPr>
          <p:cNvGrpSpPr/>
          <p:nvPr/>
        </p:nvGrpSpPr>
        <p:grpSpPr>
          <a:xfrm>
            <a:off x="4700905" y="692909"/>
            <a:ext cx="968215" cy="1109469"/>
            <a:chOff x="4700905" y="692909"/>
            <a:chExt cx="968215" cy="1109469"/>
          </a:xfrm>
        </p:grpSpPr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D2342D13-361B-ED9C-C96D-3969EBECB5F6}"/>
                </a:ext>
              </a:extLst>
            </p:cNvPr>
            <p:cNvSpPr/>
            <p:nvPr/>
          </p:nvSpPr>
          <p:spPr>
            <a:xfrm>
              <a:off x="4700905" y="692909"/>
              <a:ext cx="968215" cy="110946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DF45B146-F2C3-DD32-EF0E-0994E7230D98}"/>
                </a:ext>
              </a:extLst>
            </p:cNvPr>
            <p:cNvSpPr txBox="1"/>
            <p:nvPr/>
          </p:nvSpPr>
          <p:spPr>
            <a:xfrm>
              <a:off x="4700905" y="734324"/>
              <a:ext cx="963452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b="1" dirty="0">
                  <a:solidFill>
                    <a:srgbClr val="FFFF00"/>
                  </a:solidFill>
                </a:rPr>
                <a:t>FUTEBOL</a:t>
              </a:r>
              <a:br>
                <a:rPr lang="pt-BR" sz="1100" b="1" dirty="0">
                  <a:solidFill>
                    <a:srgbClr val="FFFF00"/>
                  </a:solidFill>
                </a:rPr>
              </a:br>
              <a:br>
                <a:rPr lang="pt-BR" sz="1100" b="1" dirty="0">
                  <a:solidFill>
                    <a:srgbClr val="FFFF00"/>
                  </a:solidFill>
                </a:rPr>
              </a:br>
              <a:r>
                <a:rPr lang="pt-BR" sz="1100" b="1" dirty="0">
                  <a:solidFill>
                    <a:srgbClr val="FFFF00"/>
                  </a:solidFill>
                </a:rPr>
                <a:t>VOLEI </a:t>
              </a:r>
            </a:p>
            <a:p>
              <a:br>
                <a:rPr lang="pt-BR" sz="1100" b="1" dirty="0">
                  <a:solidFill>
                    <a:srgbClr val="FFFF00"/>
                  </a:solidFill>
                </a:rPr>
              </a:br>
              <a:r>
                <a:rPr lang="pt-BR" sz="1100" b="1" dirty="0">
                  <a:solidFill>
                    <a:srgbClr val="FFFF00"/>
                  </a:solidFill>
                </a:rPr>
                <a:t>BASQUETE</a:t>
              </a:r>
            </a:p>
          </p:txBody>
        </p:sp>
      </p:grpSp>
      <p:pic>
        <p:nvPicPr>
          <p:cNvPr id="76" name="Imagem 75" descr="Carta&#10;&#10;O conteúdo gerado por IA pode estar incorreto.">
            <a:extLst>
              <a:ext uri="{FF2B5EF4-FFF2-40B4-BE49-F238E27FC236}">
                <a16:creationId xmlns:a16="http://schemas.microsoft.com/office/drawing/2014/main" id="{8A2B32E5-C539-638D-44E5-EF68AAFE1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91" y="708088"/>
            <a:ext cx="4086075" cy="544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6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48065CBC-33BD-1EC6-1E6C-8CEC0651D1EC}"/>
              </a:ext>
            </a:extLst>
          </p:cNvPr>
          <p:cNvGrpSpPr/>
          <p:nvPr/>
        </p:nvGrpSpPr>
        <p:grpSpPr>
          <a:xfrm>
            <a:off x="520062" y="213127"/>
            <a:ext cx="6546853" cy="667601"/>
            <a:chOff x="520062" y="213127"/>
            <a:chExt cx="6546853" cy="6676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56C991BA-5D6A-8F4E-B1CB-2E8EFE95BF73}"/>
                </a:ext>
              </a:extLst>
            </p:cNvPr>
            <p:cNvSpPr/>
            <p:nvPr/>
          </p:nvSpPr>
          <p:spPr>
            <a:xfrm>
              <a:off x="17629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B883D5B-8829-1DE4-9708-736AD5E3524D}"/>
                </a:ext>
              </a:extLst>
            </p:cNvPr>
            <p:cNvSpPr/>
            <p:nvPr/>
          </p:nvSpPr>
          <p:spPr>
            <a:xfrm>
              <a:off x="2742248" y="21312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10DE66CB-764B-2526-100C-E70D02A81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594" y="363507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HOME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7ABBB8EF-2A00-FB4F-46B2-2D0956A6B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49" y="358048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SOBRE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CDB41B9-6390-AE93-6576-DD03C20F8E07}"/>
                </a:ext>
              </a:extLst>
            </p:cNvPr>
            <p:cNvSpPr/>
            <p:nvPr/>
          </p:nvSpPr>
          <p:spPr>
            <a:xfrm>
              <a:off x="3716020" y="232507"/>
              <a:ext cx="6381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EF912B1-CC62-FB7A-52A1-FF5552432DE6}"/>
                </a:ext>
              </a:extLst>
            </p:cNvPr>
            <p:cNvSpPr/>
            <p:nvPr/>
          </p:nvSpPr>
          <p:spPr>
            <a:xfrm>
              <a:off x="4700905" y="223491"/>
              <a:ext cx="1133475" cy="4694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0817459-8B68-8697-DD9E-4E5ED4AB76BD}"/>
                </a:ext>
              </a:extLst>
            </p:cNvPr>
            <p:cNvSpPr/>
            <p:nvPr/>
          </p:nvSpPr>
          <p:spPr>
            <a:xfrm>
              <a:off x="6181090" y="232507"/>
              <a:ext cx="885825" cy="469418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111DF0A6-D7E1-9786-F082-7E14461EC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470" y="352591"/>
              <a:ext cx="533400" cy="24016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LOJA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1A99454F-B74D-4B27-B8CC-4D1B20E8F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097" y="333210"/>
              <a:ext cx="885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MODALIDADES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Text Box 18">
              <a:extLst>
                <a:ext uri="{FF2B5EF4-FFF2-40B4-BE49-F238E27FC236}">
                  <a16:creationId xmlns:a16="http://schemas.microsoft.com/office/drawing/2014/main" id="{F51BFED8-7D61-6CB0-46C4-4217FCB2C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7764" y="352591"/>
              <a:ext cx="752475" cy="2183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CONTATO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463DFD8-3893-11B4-295B-5FBC8EE52B3B}"/>
                </a:ext>
              </a:extLst>
            </p:cNvPr>
            <p:cNvSpPr/>
            <p:nvPr/>
          </p:nvSpPr>
          <p:spPr>
            <a:xfrm>
              <a:off x="520062" y="216478"/>
              <a:ext cx="850905" cy="66425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3F94DB94-787A-C6AD-2C04-FD6A13237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5141" y="432753"/>
              <a:ext cx="504825" cy="22925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altLang="pt-BR" sz="800" b="1" dirty="0">
                  <a:latin typeface="Aptos" panose="020B0004020202020204" pitchFamily="34" charset="0"/>
                  <a:cs typeface="Times New Roman" panose="02020603050405020304" pitchFamily="18" charset="0"/>
                </a:rPr>
                <a:t>Logo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6B7C410-749A-1676-B42C-09B444DDC10D}"/>
              </a:ext>
            </a:extLst>
          </p:cNvPr>
          <p:cNvGrpSpPr/>
          <p:nvPr/>
        </p:nvGrpSpPr>
        <p:grpSpPr>
          <a:xfrm>
            <a:off x="520064" y="6216244"/>
            <a:ext cx="6601461" cy="466725"/>
            <a:chOff x="520064" y="6216244"/>
            <a:chExt cx="6601461" cy="466725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A8BAA19-B356-5505-C583-E996318AB087}"/>
                </a:ext>
              </a:extLst>
            </p:cNvPr>
            <p:cNvSpPr/>
            <p:nvPr/>
          </p:nvSpPr>
          <p:spPr>
            <a:xfrm>
              <a:off x="520064" y="6216244"/>
              <a:ext cx="6601461" cy="4667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/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17EFC1B9-571E-41BF-E90B-AAA8089644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209" y="6275039"/>
              <a:ext cx="1504696" cy="2838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FOOTER</a:t>
              </a:r>
              <a:endPara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CEAD5B5A-186F-BB5A-3BC6-460FAFBE0EF0}"/>
              </a:ext>
            </a:extLst>
          </p:cNvPr>
          <p:cNvSpPr/>
          <p:nvPr/>
        </p:nvSpPr>
        <p:spPr>
          <a:xfrm>
            <a:off x="1370967" y="2871216"/>
            <a:ext cx="5750558" cy="374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3DC3BE4-5AA2-E492-7F95-E9D20E09074F}"/>
              </a:ext>
            </a:extLst>
          </p:cNvPr>
          <p:cNvSpPr/>
          <p:nvPr/>
        </p:nvSpPr>
        <p:spPr>
          <a:xfrm>
            <a:off x="1370967" y="3511541"/>
            <a:ext cx="5750558" cy="374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4DBEAA5-B142-85CE-150F-8F4EE3729AF9}"/>
              </a:ext>
            </a:extLst>
          </p:cNvPr>
          <p:cNvSpPr/>
          <p:nvPr/>
        </p:nvSpPr>
        <p:spPr>
          <a:xfrm>
            <a:off x="1370967" y="4092626"/>
            <a:ext cx="5750558" cy="14120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4E0AA57-6ED0-91BF-B5EE-66AEC26274B4}"/>
              </a:ext>
            </a:extLst>
          </p:cNvPr>
          <p:cNvSpPr/>
          <p:nvPr/>
        </p:nvSpPr>
        <p:spPr>
          <a:xfrm>
            <a:off x="1572768" y="1594625"/>
            <a:ext cx="5093207" cy="5931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E2ED0F7-8EFE-3A66-FF40-36EBF49AD038}"/>
              </a:ext>
            </a:extLst>
          </p:cNvPr>
          <p:cNvCxnSpPr/>
          <p:nvPr/>
        </p:nvCxnSpPr>
        <p:spPr>
          <a:xfrm>
            <a:off x="2478532" y="2607132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1E6CFA52-0DD3-BDC4-8712-DCA9063909FA}"/>
              </a:ext>
            </a:extLst>
          </p:cNvPr>
          <p:cNvCxnSpPr/>
          <p:nvPr/>
        </p:nvCxnSpPr>
        <p:spPr>
          <a:xfrm>
            <a:off x="2478532" y="2375484"/>
            <a:ext cx="33558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6E13D0A4-8F89-D4ED-7136-FE296DA58813}"/>
              </a:ext>
            </a:extLst>
          </p:cNvPr>
          <p:cNvSpPr/>
          <p:nvPr/>
        </p:nvSpPr>
        <p:spPr>
          <a:xfrm>
            <a:off x="3852228" y="5563483"/>
            <a:ext cx="788035" cy="2772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 descr="Texto, Carta&#10;&#10;O conteúdo gerado por IA pode estar incorreto.">
            <a:extLst>
              <a:ext uri="{FF2B5EF4-FFF2-40B4-BE49-F238E27FC236}">
                <a16:creationId xmlns:a16="http://schemas.microsoft.com/office/drawing/2014/main" id="{B3CF485F-DE2D-25DF-4C54-0A2601089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196" y="592758"/>
            <a:ext cx="4294948" cy="57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2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73CBF81-E6F6-08D6-AA92-2BFCF5793002}"/>
              </a:ext>
            </a:extLst>
          </p:cNvPr>
          <p:cNvSpPr/>
          <p:nvPr/>
        </p:nvSpPr>
        <p:spPr>
          <a:xfrm>
            <a:off x="3297701" y="398808"/>
            <a:ext cx="559659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8800" b="1" dirty="0">
                <a:ln/>
                <a:solidFill>
                  <a:schemeClr val="accent3"/>
                </a:solidFill>
              </a:rPr>
              <a:t>W</a:t>
            </a:r>
            <a:r>
              <a:rPr lang="pt-BR" sz="8800" b="1" cap="none" spc="0" dirty="0">
                <a:ln/>
                <a:solidFill>
                  <a:schemeClr val="accent3"/>
                </a:solidFill>
                <a:effectLst/>
              </a:rPr>
              <a:t>ireframe</a:t>
            </a:r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22A9F4F3-1698-A1B3-D2D3-1BD428277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" y="2324100"/>
            <a:ext cx="3104895" cy="4135090"/>
          </a:xfrm>
          <a:prstGeom prst="rect">
            <a:avLst/>
          </a:prstGeom>
        </p:spPr>
      </p:pic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7AD8F7B8-7CD5-EC27-AA73-6BFF0584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09" y="2324100"/>
            <a:ext cx="3104896" cy="4135092"/>
          </a:xfrm>
          <a:prstGeom prst="rect">
            <a:avLst/>
          </a:prstGeom>
        </p:spPr>
      </p:pic>
      <p:pic>
        <p:nvPicPr>
          <p:cNvPr id="5" name="Imagem 4" descr="Carta&#10;&#10;O conteúdo gerado por IA pode estar incorreto.">
            <a:extLst>
              <a:ext uri="{FF2B5EF4-FFF2-40B4-BE49-F238E27FC236}">
                <a16:creationId xmlns:a16="http://schemas.microsoft.com/office/drawing/2014/main" id="{6A914EA9-6449-F3F9-3D8A-21807C9A5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45" y="2324100"/>
            <a:ext cx="3104896" cy="4135091"/>
          </a:xfrm>
          <a:prstGeom prst="rect">
            <a:avLst/>
          </a:prstGeom>
        </p:spPr>
      </p:pic>
      <p:pic>
        <p:nvPicPr>
          <p:cNvPr id="6" name="Imagem 5" descr="Texto, Carta&#10;&#10;O conteúdo gerado por IA pode estar incorreto.">
            <a:extLst>
              <a:ext uri="{FF2B5EF4-FFF2-40B4-BE49-F238E27FC236}">
                <a16:creationId xmlns:a16="http://schemas.microsoft.com/office/drawing/2014/main" id="{2632A4BA-E02B-EA7F-9A80-6E31C8F51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730" y="2324100"/>
            <a:ext cx="3104895" cy="41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4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7275C6D-E51F-B005-5361-A4E4CC44A971}"/>
              </a:ext>
            </a:extLst>
          </p:cNvPr>
          <p:cNvSpPr/>
          <p:nvPr/>
        </p:nvSpPr>
        <p:spPr>
          <a:xfrm>
            <a:off x="4432000" y="288143"/>
            <a:ext cx="3108544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rgbClr val="FFFF0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SITE MAP</a:t>
            </a:r>
          </a:p>
        </p:txBody>
      </p:sp>
      <p:pic>
        <p:nvPicPr>
          <p:cNvPr id="4" name="Imagem 3" descr="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8EC1BC8C-81D9-CC8D-7E39-B310C84F0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6" b="19721"/>
          <a:stretch>
            <a:fillRect/>
          </a:stretch>
        </p:blipFill>
        <p:spPr>
          <a:xfrm>
            <a:off x="6716730" y="1744873"/>
            <a:ext cx="5149433" cy="42939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339D86-D949-FC7C-D930-DABDC4FA8B07}"/>
              </a:ext>
            </a:extLst>
          </p:cNvPr>
          <p:cNvSpPr/>
          <p:nvPr/>
        </p:nvSpPr>
        <p:spPr>
          <a:xfrm>
            <a:off x="709612" y="2466401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0E4C03C-C01C-F1FC-CA5D-2C28112707B0}"/>
              </a:ext>
            </a:extLst>
          </p:cNvPr>
          <p:cNvSpPr/>
          <p:nvPr/>
        </p:nvSpPr>
        <p:spPr>
          <a:xfrm>
            <a:off x="709612" y="3381950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2A4A06B-9308-AF75-3583-EEA295E079EE}"/>
              </a:ext>
            </a:extLst>
          </p:cNvPr>
          <p:cNvSpPr/>
          <p:nvPr/>
        </p:nvSpPr>
        <p:spPr>
          <a:xfrm>
            <a:off x="1898257" y="3381949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D368F9E-A8D1-E594-B296-47F05DD3B24F}"/>
              </a:ext>
            </a:extLst>
          </p:cNvPr>
          <p:cNvSpPr/>
          <p:nvPr/>
        </p:nvSpPr>
        <p:spPr>
          <a:xfrm>
            <a:off x="1898257" y="2466402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49CD56-CC5E-09C1-9E15-BEBB1C74D144}"/>
              </a:ext>
            </a:extLst>
          </p:cNvPr>
          <p:cNvSpPr/>
          <p:nvPr/>
        </p:nvSpPr>
        <p:spPr>
          <a:xfrm>
            <a:off x="4036775" y="5567363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42CD72-B3AC-0A47-F7C1-184F0E3CBACC}"/>
              </a:ext>
            </a:extLst>
          </p:cNvPr>
          <p:cNvSpPr/>
          <p:nvPr/>
        </p:nvSpPr>
        <p:spPr>
          <a:xfrm>
            <a:off x="4036775" y="4859655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63A6930-4B5F-C1F2-A29F-FB9A765D1FA8}"/>
              </a:ext>
            </a:extLst>
          </p:cNvPr>
          <p:cNvSpPr/>
          <p:nvPr/>
        </p:nvSpPr>
        <p:spPr>
          <a:xfrm>
            <a:off x="4001303" y="4143375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BCCF235-94DC-004F-718F-C1F656773C36}"/>
              </a:ext>
            </a:extLst>
          </p:cNvPr>
          <p:cNvSpPr/>
          <p:nvPr/>
        </p:nvSpPr>
        <p:spPr>
          <a:xfrm>
            <a:off x="3425039" y="2466974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98D564B-CFA5-57D2-16E9-9CDDA60FAE2F}"/>
              </a:ext>
            </a:extLst>
          </p:cNvPr>
          <p:cNvSpPr/>
          <p:nvPr/>
        </p:nvSpPr>
        <p:spPr>
          <a:xfrm>
            <a:off x="4931549" y="3271646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5274084-9C5D-00DC-4538-040D82793CE6}"/>
              </a:ext>
            </a:extLst>
          </p:cNvPr>
          <p:cNvSpPr/>
          <p:nvPr/>
        </p:nvSpPr>
        <p:spPr>
          <a:xfrm>
            <a:off x="4905837" y="2521839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8E40F58-78B8-3FA2-F0B7-8BE01F1E0D52}"/>
              </a:ext>
            </a:extLst>
          </p:cNvPr>
          <p:cNvSpPr/>
          <p:nvPr/>
        </p:nvSpPr>
        <p:spPr>
          <a:xfrm>
            <a:off x="2645092" y="1492460"/>
            <a:ext cx="847725" cy="5048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0437B48-50E6-0017-B840-2B8ACC4933F2}"/>
              </a:ext>
            </a:extLst>
          </p:cNvPr>
          <p:cNvCxnSpPr>
            <a:stCxn id="15" idx="2"/>
          </p:cNvCxnSpPr>
          <p:nvPr/>
        </p:nvCxnSpPr>
        <p:spPr>
          <a:xfrm flipH="1">
            <a:off x="3068954" y="1997285"/>
            <a:ext cx="1" cy="3070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C7CCC48-4FB9-3FF5-D5BB-82142F78F19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1133474" y="2276856"/>
            <a:ext cx="1" cy="1895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AD20F6-9D6A-A800-B909-B14BCFFFD9A3}"/>
              </a:ext>
            </a:extLst>
          </p:cNvPr>
          <p:cNvCxnSpPr/>
          <p:nvPr/>
        </p:nvCxnSpPr>
        <p:spPr>
          <a:xfrm>
            <a:off x="1133474" y="2276856"/>
            <a:ext cx="1935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6BF4BC9-109E-C93E-1FB4-E56368870D19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2322119" y="2276856"/>
            <a:ext cx="1" cy="189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C1949DA-CA4F-A73E-5691-3C74AE4B49EC}"/>
              </a:ext>
            </a:extLst>
          </p:cNvPr>
          <p:cNvCxnSpPr/>
          <p:nvPr/>
        </p:nvCxnSpPr>
        <p:spPr>
          <a:xfrm flipH="1" flipV="1">
            <a:off x="3854500" y="2276856"/>
            <a:ext cx="1" cy="189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1646BF0-2573-ABD2-1BA8-362FC54A242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129705" y="2971226"/>
            <a:ext cx="3770" cy="3982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535BCC1-983E-B5CD-8666-0A6B117BE074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322120" y="2971227"/>
            <a:ext cx="0" cy="410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FAAFC820-2999-F6AD-EFEB-8585C6D540DF}"/>
              </a:ext>
            </a:extLst>
          </p:cNvPr>
          <p:cNvCxnSpPr>
            <a:cxnSpLocks/>
          </p:cNvCxnSpPr>
          <p:nvPr/>
        </p:nvCxnSpPr>
        <p:spPr>
          <a:xfrm>
            <a:off x="3069035" y="2276856"/>
            <a:ext cx="23122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FBAA813A-B526-5C29-0BA6-93D5B15B17A9}"/>
              </a:ext>
            </a:extLst>
          </p:cNvPr>
          <p:cNvCxnSpPr>
            <a:cxnSpLocks/>
          </p:cNvCxnSpPr>
          <p:nvPr/>
        </p:nvCxnSpPr>
        <p:spPr>
          <a:xfrm flipH="1" flipV="1">
            <a:off x="3843526" y="2926085"/>
            <a:ext cx="5375" cy="2893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D69B1971-09B3-7C6D-5906-F1E3E099FA69}"/>
              </a:ext>
            </a:extLst>
          </p:cNvPr>
          <p:cNvCxnSpPr>
            <a:endCxn id="11" idx="1"/>
          </p:cNvCxnSpPr>
          <p:nvPr/>
        </p:nvCxnSpPr>
        <p:spPr>
          <a:xfrm>
            <a:off x="3843526" y="4395787"/>
            <a:ext cx="1577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7033B413-D8A7-D1A1-BF38-3FF53662D371}"/>
              </a:ext>
            </a:extLst>
          </p:cNvPr>
          <p:cNvCxnSpPr/>
          <p:nvPr/>
        </p:nvCxnSpPr>
        <p:spPr>
          <a:xfrm>
            <a:off x="3854500" y="5107311"/>
            <a:ext cx="1577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1EF0D705-F6E1-308B-8B48-CF04EAC562E1}"/>
              </a:ext>
            </a:extLst>
          </p:cNvPr>
          <p:cNvCxnSpPr/>
          <p:nvPr/>
        </p:nvCxnSpPr>
        <p:spPr>
          <a:xfrm>
            <a:off x="3878998" y="5818834"/>
            <a:ext cx="1577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5BC0F8C6-6E39-5638-3534-F324E69FF7CC}"/>
              </a:ext>
            </a:extLst>
          </p:cNvPr>
          <p:cNvCxnSpPr/>
          <p:nvPr/>
        </p:nvCxnSpPr>
        <p:spPr>
          <a:xfrm>
            <a:off x="5381282" y="2276856"/>
            <a:ext cx="0" cy="256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35A848D6-810A-413B-5BF3-44DE0B6F495B}"/>
              </a:ext>
            </a:extLst>
          </p:cNvPr>
          <p:cNvCxnSpPr/>
          <p:nvPr/>
        </p:nvCxnSpPr>
        <p:spPr>
          <a:xfrm>
            <a:off x="5410276" y="3026664"/>
            <a:ext cx="0" cy="256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34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 valor de dizer muito obrigado – Odnet Estratégias Digitais">
            <a:extLst>
              <a:ext uri="{FF2B5EF4-FFF2-40B4-BE49-F238E27FC236}">
                <a16:creationId xmlns:a16="http://schemas.microsoft.com/office/drawing/2014/main" id="{1C2B5176-E5B3-513B-CAD8-65E299AC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6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34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54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CFP 138  Escola SENAI - Cotia</dc:creator>
  <cp:lastModifiedBy>CFP 138  Escola SENAI - Cotia</cp:lastModifiedBy>
  <cp:revision>6</cp:revision>
  <dcterms:created xsi:type="dcterms:W3CDTF">2025-08-28T17:52:31Z</dcterms:created>
  <dcterms:modified xsi:type="dcterms:W3CDTF">2025-08-29T17:56:42Z</dcterms:modified>
</cp:coreProperties>
</file>